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100FEC-5833-4DF0-A8D1-BC0EC043DE41}" type="datetimeFigureOut">
              <a:rPr lang="en-GB" smtClean="0"/>
              <a:pPr/>
              <a:t>07/10/2018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99B81F-45A2-4958-9F5E-C35DF1AC5F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Dangerous times and dangerous people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The letter of Jude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Jude 20 - 23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Overview</a:t>
            </a:r>
          </a:p>
          <a:p>
            <a:r>
              <a:rPr lang="en-GB" dirty="0" smtClean="0"/>
              <a:t>A letter from Jude (Judas) a half-brother of Jesus</a:t>
            </a:r>
          </a:p>
          <a:p>
            <a:r>
              <a:rPr lang="en-GB" dirty="0" smtClean="0"/>
              <a:t>Probably written in the AD 60s</a:t>
            </a:r>
          </a:p>
          <a:p>
            <a:r>
              <a:rPr lang="en-GB" dirty="0" smtClean="0"/>
              <a:t>A letter of warning to the early church concerning false teachers</a:t>
            </a:r>
          </a:p>
          <a:p>
            <a:r>
              <a:rPr lang="en-GB" dirty="0" smtClean="0"/>
              <a:t>He has dealt with some of the errors that were being </a:t>
            </a:r>
            <a:r>
              <a:rPr lang="en-GB" dirty="0" smtClean="0"/>
              <a:t>taught, </a:t>
            </a:r>
            <a:r>
              <a:rPr lang="en-GB" dirty="0" smtClean="0"/>
              <a:t>now he turns to how they were to live in a way that glorifies God in a corrupt and evil age</a:t>
            </a:r>
          </a:p>
          <a:p>
            <a:endParaRPr lang="en-GB" u="sng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Building up your faith (20)</a:t>
            </a:r>
          </a:p>
          <a:p>
            <a:r>
              <a:rPr lang="en-GB" dirty="0" smtClean="0"/>
              <a:t>Jude has already advised that it is important to hold on to the apostles’ doctrine (17)</a:t>
            </a:r>
          </a:p>
          <a:p>
            <a:r>
              <a:rPr lang="en-GB" dirty="0" smtClean="0"/>
              <a:t>Each of us has a responsibility to build up our faith (no one else can do this for you!)</a:t>
            </a:r>
          </a:p>
          <a:p>
            <a:r>
              <a:rPr lang="en-GB" dirty="0" smtClean="0"/>
              <a:t>Faith needs to be exercised otherwise it will wither away</a:t>
            </a:r>
          </a:p>
          <a:p>
            <a:r>
              <a:rPr lang="en-GB" dirty="0" smtClean="0"/>
              <a:t>You cannot combat doctrinal error unless you know the truth about God’s Word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Praying in the Spirit (20)</a:t>
            </a:r>
          </a:p>
          <a:p>
            <a:r>
              <a:rPr lang="en-GB" dirty="0" smtClean="0"/>
              <a:t>Prayer is not primarily a mechanical or formal thing – it is a dynamic, living relationship with our heavenly Father</a:t>
            </a:r>
          </a:p>
          <a:p>
            <a:r>
              <a:rPr lang="en-GB" dirty="0" smtClean="0"/>
              <a:t> We are to pray in the Spirit, with His help</a:t>
            </a:r>
          </a:p>
          <a:p>
            <a:r>
              <a:rPr lang="en-GB" dirty="0" smtClean="0"/>
              <a:t>All true prayer is possible only with the help of the Holy Spirit (stimulated, guided, inspired)</a:t>
            </a:r>
          </a:p>
          <a:p>
            <a:r>
              <a:rPr lang="en-GB" dirty="0" smtClean="0"/>
              <a:t>Praying in our natural language and praying in tongues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Keep in the love of God (21)</a:t>
            </a:r>
          </a:p>
          <a:p>
            <a:r>
              <a:rPr lang="en-GB" dirty="0" smtClean="0"/>
              <a:t>Cultivate your love relationship with God – time, prayer, study, obedience – </a:t>
            </a:r>
          </a:p>
          <a:p>
            <a:pPr>
              <a:buNone/>
            </a:pPr>
            <a:r>
              <a:rPr lang="en-GB" dirty="0" smtClean="0"/>
              <a:t>	“If you keep my commandments, you will stay (abide) in my love” (John 15:10)</a:t>
            </a:r>
          </a:p>
          <a:p>
            <a:r>
              <a:rPr lang="en-GB" dirty="0" smtClean="0"/>
              <a:t>Do what He tells you, stay close to Him  and you will not stray or be deceived by false teachers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Look forward to eternal life (21)</a:t>
            </a:r>
          </a:p>
          <a:p>
            <a:r>
              <a:rPr lang="en-GB" dirty="0" smtClean="0"/>
              <a:t>We live in today but look forward to eternity – don’t make the mistake of Esau who lost his inheritance by focusing on immediate appetites/desires</a:t>
            </a:r>
          </a:p>
          <a:p>
            <a:r>
              <a:rPr lang="en-GB" dirty="0" smtClean="0"/>
              <a:t>Having faith does not mean we can have anything we want materially in this world– see Matthew 19:29</a:t>
            </a:r>
          </a:p>
          <a:p>
            <a:r>
              <a:rPr lang="en-GB" dirty="0" smtClean="0"/>
              <a:t>Knowing that we have received mercy we do not fear the future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u="sng" dirty="0" smtClean="0"/>
              <a:t>Reaching out with the gospel (22,23)</a:t>
            </a:r>
          </a:p>
          <a:p>
            <a:r>
              <a:rPr lang="en-GB" dirty="0" smtClean="0"/>
              <a:t>From a secure foundation we can reach out</a:t>
            </a:r>
          </a:p>
          <a:p>
            <a:r>
              <a:rPr lang="en-GB" dirty="0" smtClean="0"/>
              <a:t>Deal compassionately with doubters or those who are close to the truth but slightly astray (see Priscilla and Aquila with Apollos Acts 18:24)</a:t>
            </a:r>
          </a:p>
          <a:p>
            <a:r>
              <a:rPr lang="en-GB" dirty="0" smtClean="0"/>
              <a:t>Urgently help those who are in danger of rejecting God and His truth – snatch from the flames (of lust, of judgement)</a:t>
            </a:r>
          </a:p>
          <a:p>
            <a:r>
              <a:rPr lang="en-GB" dirty="0" smtClean="0"/>
              <a:t>Don’t become contaminated by their sin but be merciful to them as you have received the mercy of God (see Zechariah 3:1 – 4)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3528" y="1556792"/>
            <a:ext cx="8496944" cy="4824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Lessons for today</a:t>
            </a:r>
          </a:p>
          <a:p>
            <a:r>
              <a:rPr lang="en-GB" dirty="0" smtClean="0"/>
              <a:t>Work out your salvation</a:t>
            </a:r>
          </a:p>
          <a:p>
            <a:r>
              <a:rPr lang="en-GB" dirty="0" smtClean="0"/>
              <a:t>Build up your love relationship with Father God</a:t>
            </a:r>
          </a:p>
          <a:p>
            <a:r>
              <a:rPr lang="en-GB" dirty="0" smtClean="0"/>
              <a:t>Pray in the Spirit</a:t>
            </a:r>
          </a:p>
          <a:p>
            <a:r>
              <a:rPr lang="en-GB" dirty="0" smtClean="0"/>
              <a:t>Keep your eyes fixed on Jesus and eternity</a:t>
            </a:r>
          </a:p>
          <a:p>
            <a:r>
              <a:rPr lang="en-GB" dirty="0" smtClean="0"/>
              <a:t>Seek to win the lost</a:t>
            </a:r>
          </a:p>
          <a:p>
            <a:r>
              <a:rPr lang="en-GB" dirty="0" smtClean="0"/>
              <a:t>Be alert for opportunities to share the gospel of God’s saving love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95536" y="765175"/>
            <a:ext cx="8424936" cy="6477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Living in the 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154</TotalTime>
  <Words>471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Dangerous times and dangerous people</vt:lpstr>
      <vt:lpstr>Living in the present</vt:lpstr>
      <vt:lpstr>Living in the present</vt:lpstr>
      <vt:lpstr>Living in the present</vt:lpstr>
      <vt:lpstr>Living in the present</vt:lpstr>
      <vt:lpstr>Living in the present</vt:lpstr>
      <vt:lpstr>Living in the present</vt:lpstr>
      <vt:lpstr>Living in the present</vt:lpstr>
      <vt:lpstr>Living in the present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Dangerous times and dangerous people</dc:title>
  <dc:creator>User</dc:creator>
  <cp:lastModifiedBy>User</cp:lastModifiedBy>
  <cp:revision>24</cp:revision>
  <dcterms:created xsi:type="dcterms:W3CDTF">2018-09-03T12:52:00Z</dcterms:created>
  <dcterms:modified xsi:type="dcterms:W3CDTF">2018-10-07T07:11:22Z</dcterms:modified>
</cp:coreProperties>
</file>